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9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6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48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8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3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7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3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93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5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90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20D1A-4D35-44AE-BC9C-94C51B3DEAAF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0E17-4D98-4F34-B614-F1AB02EDD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8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.xlsx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tuart.kettle\AppData\Local\Microsoft\Windows\Temporary Internet Files\Content.Outlook\DMTJWFB5\CMT TUBE FITTIN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02075"/>
            <a:ext cx="2005965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0" y="40348"/>
            <a:ext cx="2324438" cy="43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24368" y="2123728"/>
            <a:ext cx="20092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Reducing tee</a:t>
            </a:r>
          </a:p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(reducing 2 sizes)</a:t>
            </a:r>
          </a:p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Fig. 130R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3275856"/>
            <a:ext cx="181927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33" y="732876"/>
            <a:ext cx="1562735" cy="151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180439"/>
              </p:ext>
            </p:extLst>
          </p:nvPr>
        </p:nvGraphicFramePr>
        <p:xfrm>
          <a:off x="256116" y="4788024"/>
          <a:ext cx="6345768" cy="3120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8" imgW="9743965" imgH="4791150" progId="Excel.Sheet.12">
                  <p:embed/>
                </p:oleObj>
              </mc:Choice>
              <mc:Fallback>
                <p:oleObj name="Worksheet" r:id="rId8" imgW="9743965" imgH="47911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6116" y="4788024"/>
                        <a:ext cx="6345768" cy="3120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Moore</dc:creator>
  <cp:lastModifiedBy>Natalie Moore</cp:lastModifiedBy>
  <cp:revision>1</cp:revision>
  <dcterms:created xsi:type="dcterms:W3CDTF">2019-11-19T09:38:20Z</dcterms:created>
  <dcterms:modified xsi:type="dcterms:W3CDTF">2019-11-19T09:39:32Z</dcterms:modified>
</cp:coreProperties>
</file>