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3300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0D1A-4D35-44AE-BC9C-94C51B3DEAAF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0E17-4D98-4F34-B614-F1AB02EDDC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790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0D1A-4D35-44AE-BC9C-94C51B3DEAAF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0E17-4D98-4F34-B614-F1AB02EDDC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461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0D1A-4D35-44AE-BC9C-94C51B3DEAAF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0E17-4D98-4F34-B614-F1AB02EDDC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485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0D1A-4D35-44AE-BC9C-94C51B3DEAAF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0E17-4D98-4F34-B614-F1AB02EDDC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282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0D1A-4D35-44AE-BC9C-94C51B3DEAAF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0E17-4D98-4F34-B614-F1AB02EDDC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33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0D1A-4D35-44AE-BC9C-94C51B3DEAAF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0E17-4D98-4F34-B614-F1AB02EDDC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68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0D1A-4D35-44AE-BC9C-94C51B3DEAAF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0E17-4D98-4F34-B614-F1AB02EDDC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3273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0D1A-4D35-44AE-BC9C-94C51B3DEAAF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0E17-4D98-4F34-B614-F1AB02EDDC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932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0D1A-4D35-44AE-BC9C-94C51B3DEAAF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0E17-4D98-4F34-B614-F1AB02EDDC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937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0D1A-4D35-44AE-BC9C-94C51B3DEAAF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0E17-4D98-4F34-B614-F1AB02EDDC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259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0D1A-4D35-44AE-BC9C-94C51B3DEAAF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0E17-4D98-4F34-B614-F1AB02EDDC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908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20D1A-4D35-44AE-BC9C-94C51B3DEAAF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30E17-4D98-4F34-B614-F1AB02EDDC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887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1.xlsx"/><Relationship Id="rId3" Type="http://schemas.openxmlformats.org/officeDocument/2006/relationships/image" Target="../media/image2.png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stuart.kettle\AppData\Local\Microsoft\Windows\Temporary Internet Files\Content.Outlook\DMTJWFB5\CMT TUBE FITTING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136" y="202075"/>
            <a:ext cx="2005965" cy="86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0" y="40348"/>
            <a:ext cx="2324438" cy="434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2424368" y="2123728"/>
            <a:ext cx="200926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Reducing tee</a:t>
            </a:r>
          </a:p>
          <a:p>
            <a:pPr algn="ctr"/>
            <a:r>
              <a:rPr lang="en-US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(reducing 2 sizes)</a:t>
            </a:r>
          </a:p>
          <a:p>
            <a:pPr algn="ctr"/>
            <a:r>
              <a:rPr lang="en-US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Fig. 130R</a:t>
            </a:r>
            <a:endParaRPr lang="en-US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363" y="3275856"/>
            <a:ext cx="1819275" cy="120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633" y="732876"/>
            <a:ext cx="1562735" cy="1513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3180439"/>
              </p:ext>
            </p:extLst>
          </p:nvPr>
        </p:nvGraphicFramePr>
        <p:xfrm>
          <a:off x="256116" y="4788024"/>
          <a:ext cx="6345768" cy="31200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8" imgW="9743965" imgH="4791150" progId="Excel.Sheet.12">
                  <p:embed/>
                </p:oleObj>
              </mc:Choice>
              <mc:Fallback>
                <p:oleObj name="Worksheet" r:id="rId8" imgW="9743965" imgH="479115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56116" y="4788024"/>
                        <a:ext cx="6345768" cy="31200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74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Worksheet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Moore</dc:creator>
  <cp:lastModifiedBy>Natalie Moore</cp:lastModifiedBy>
  <cp:revision>1</cp:revision>
  <dcterms:created xsi:type="dcterms:W3CDTF">2019-11-19T09:38:20Z</dcterms:created>
  <dcterms:modified xsi:type="dcterms:W3CDTF">2019-11-19T09:39:32Z</dcterms:modified>
</cp:coreProperties>
</file>